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373" y="2052638"/>
            <a:ext cx="2152034" cy="536575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el frigorífico</a:t>
            </a:r>
            <a:endParaRPr lang="en-GB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reloj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taburete</a:t>
            </a:r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la plancha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2034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horno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62695" y="4033838"/>
            <a:ext cx="2028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la tostadora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70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escoba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armario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2034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la mesa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672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fregona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70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cubo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latin typeface="Comic Sans MS" panose="030F0702030302020204" pitchFamily="66" charset="0"/>
              </a:rPr>
              <a:t>Kitchen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Cocina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758100" y="6006265"/>
            <a:ext cx="20574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lavavajillas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521" y="2672495"/>
            <a:ext cx="987552" cy="13167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97" y="4830977"/>
            <a:ext cx="1143000" cy="11201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495" y="917575"/>
            <a:ext cx="1143000" cy="11049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447" y="2848898"/>
            <a:ext cx="1143000" cy="96393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581" y="4732679"/>
            <a:ext cx="1280732" cy="1316736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53" y="934244"/>
            <a:ext cx="1285875" cy="1071563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7010" y="1028541"/>
            <a:ext cx="1285875" cy="882968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3514" y="4732679"/>
            <a:ext cx="846963" cy="1316736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025" y="2672495"/>
            <a:ext cx="1268730" cy="1316736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8375" y="811657"/>
            <a:ext cx="1033844" cy="1316736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453" y="4770398"/>
            <a:ext cx="1285875" cy="1241298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4058" y="2739361"/>
            <a:ext cx="1285875" cy="11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el frigorífico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15</cp:revision>
  <dcterms:created xsi:type="dcterms:W3CDTF">2006-08-16T00:00:00Z</dcterms:created>
  <dcterms:modified xsi:type="dcterms:W3CDTF">2016-01-03T16:29:53Z</dcterms:modified>
</cp:coreProperties>
</file>